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66" r:id="rId15"/>
    <p:sldId id="265" r:id="rId16"/>
    <p:sldId id="271" r:id="rId17"/>
    <p:sldId id="27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7687"/>
    <a:srgbClr val="9FACBC"/>
    <a:srgbClr val="2E211B"/>
    <a:srgbClr val="AC9B89"/>
    <a:srgbClr val="D2CFCA"/>
    <a:srgbClr val="8C9CAB"/>
    <a:srgbClr val="9EABBB"/>
    <a:srgbClr val="9A7654"/>
    <a:srgbClr val="73695E"/>
    <a:srgbClr val="BCB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8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B29247-72E8-4987-A1BA-FAD81009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C3A81BA-5D28-42F4-83AC-C6BFE4D31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A7E37E-F603-4D26-B1D7-E2B61ECA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CBB9-C04E-484F-B587-9B67B33CD305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908A1E-3E73-4154-95D0-1AE7D5E5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51336A-6312-4855-AE0F-7D90B851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314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E6A5D0-3234-4767-B33B-0AD7A79F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E5C3A7D-C41C-4ADD-914E-446A95FB8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D6822C-A811-4907-86C1-4EE913E1C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CBB9-C04E-484F-B587-9B67B33CD305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4D450D-F0F1-448D-9625-00B08FFE1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C5FCC8-A362-468B-AA47-FF2B4B52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699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B5C0D27-FB3C-4E47-9752-AF6C96C265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8E2B9A4-CAD8-4F5C-B8D9-0E7BEFF3F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700B52-E4D6-40DF-B1E7-166B1BC36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CBB9-C04E-484F-B587-9B67B33CD305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14BF7F-DE31-47CB-9651-665FB992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CDC815-C615-47C8-AA31-A9EAABA1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226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77B894-BD90-4917-BBBF-E7164F7A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F2D542-2735-466A-BE7C-E674EEEE2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F6D1EA-7B26-409A-A9AF-ACF229F0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CBB9-C04E-484F-B587-9B67B33CD305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F53E75-7486-4637-8993-FB03524AB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991CCB-4A96-4F1F-9D62-41DFBA9F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706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17EEEE-E2AC-42D8-828D-1BDB93035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89488C-C0D0-4492-B289-9CB281C4F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80AF51-F32B-4709-B8CC-57B7F447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CBB9-C04E-484F-B587-9B67B33CD305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53DF2E-B189-4498-B97C-2A384553F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708F34-B744-4C44-8681-804A51A37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356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A243E-7E82-4240-B822-79EB698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CE37C4-C603-4F4F-B221-769D09CD6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546A8E0-7B91-4EE0-A026-83C145127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3216666-50A9-44E7-804F-34502E93E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CBB9-C04E-484F-B587-9B67B33CD305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B3DA55-EAF7-47C6-9952-8CCB51F90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8E0D8F-1A8E-4834-8949-5177771F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79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667FED-CE5D-43AA-8822-CD918C626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1A52E1-E7F9-48A3-B7C0-0CDFCD4CC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DE0D67-00D9-4588-895F-0E01DCFDC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F2802E3-F161-4B9D-A655-6BC89E6A8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482A842-1EB7-4153-B915-280361A7F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8FF953E-1999-4E14-9BBE-6B231F2F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CBB9-C04E-484F-B587-9B67B33CD305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D4F8AB9-AE64-4826-8998-96E045181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F8FA364-8EEA-4655-AF95-EF324029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43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2F420A-FAD3-439D-9CD4-5BF7ED01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40B42B2-8DAF-4D72-BCE6-E0A1EFE4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CBB9-C04E-484F-B587-9B67B33CD305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1CE1873-A683-4FD8-AA6E-64C2B4BB6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772FEBA-838B-48EA-9538-0F0DDB5BB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785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A07F1A7-94DB-4DDA-BE8B-3D4685CB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CBB9-C04E-484F-B587-9B67B33CD305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E296FF7-7578-4C9A-8CEE-DFB44B2E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28EF1D-03DF-4CB2-AEC2-FF54B311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64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F4F27B-2A18-47F5-9596-230ACB167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B79076-9A81-4ACE-AEF1-56D85E504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BDF406A-DD97-4A2F-AC96-8CCF98B51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5F8B599-AB16-4F64-BB4C-FB37AE54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CBB9-C04E-484F-B587-9B67B33CD305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81FDEF4-5EFE-41E1-B0D8-0C8B4D8FF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F60C757-3907-4157-AEAB-66227780C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641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F65770-F362-49F6-B007-1B33015D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1B0831D-0FEC-424E-89B3-B4A5EC63D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10D828E-4BF5-4A59-9D01-C9141E049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085F9B-9E0C-44C1-BDBC-003471746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CBB9-C04E-484F-B587-9B67B33CD305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3D1FE14-535F-42EF-9B19-DB1169B67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47327D-AE06-44EC-8CAB-452F5CB5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499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55157AC-E3D8-42E3-B78C-11A23134B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4F9CAB-411A-47E3-B1B6-C18F8D710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0AE876-EA58-44F8-95B9-5F4A52D6C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9CBB9-C04E-484F-B587-9B67B33CD305}" type="datetimeFigureOut">
              <a:rPr lang="zh-TW" altLang="en-US" smtClean="0"/>
              <a:t>2024/3/24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1D01C8-5B78-4172-8E8E-77D18C842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8489EC-3D5F-4794-98C6-AD85471EE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70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11813D8E-0613-46B4-894E-E9D49BE7B887}"/>
              </a:ext>
            </a:extLst>
          </p:cNvPr>
          <p:cNvGrpSpPr/>
          <p:nvPr/>
        </p:nvGrpSpPr>
        <p:grpSpPr>
          <a:xfrm>
            <a:off x="-1019660" y="-551028"/>
            <a:ext cx="5942416" cy="3485147"/>
            <a:chOff x="-1019660" y="-551028"/>
            <a:chExt cx="5942416" cy="348514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6E51513-5602-4A30-B123-C37D982FA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19659" y="-551027"/>
              <a:ext cx="5942415" cy="3485146"/>
            </a:xfrm>
            <a:prstGeom prst="rect">
              <a:avLst/>
            </a:prstGeom>
          </p:spPr>
        </p:pic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93999623-5897-43F0-AA82-DED1E22DCB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38" r="11419" b="3936"/>
            <a:stretch/>
          </p:blipFill>
          <p:spPr>
            <a:xfrm>
              <a:off x="-1019659" y="-551027"/>
              <a:ext cx="5942414" cy="3485146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C0F6205-7B5B-4095-8E37-A491E155C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</a:blip>
            <a:srcRect t="39708" r="118" b="20079"/>
            <a:stretch/>
          </p:blipFill>
          <p:spPr>
            <a:xfrm>
              <a:off x="-1019660" y="-551028"/>
              <a:ext cx="5942415" cy="3485147"/>
            </a:xfrm>
            <a:prstGeom prst="rect">
              <a:avLst/>
            </a:prstGeom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97B09EBB-E944-4C15-85B3-83945870F121}"/>
                </a:ext>
              </a:extLst>
            </p:cNvPr>
            <p:cNvGrpSpPr/>
            <p:nvPr/>
          </p:nvGrpSpPr>
          <p:grpSpPr>
            <a:xfrm>
              <a:off x="-823981" y="-447669"/>
              <a:ext cx="5587345" cy="3184150"/>
              <a:chOff x="503380" y="893858"/>
              <a:chExt cx="5587345" cy="3184150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12379C0-F593-45DB-AC73-BCCCB231B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4058" y="2897867"/>
                <a:ext cx="1012287" cy="1180141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3E71A25D-8D16-4AF6-BB29-E1E311F2B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4957" y="3380919"/>
                <a:ext cx="599495" cy="638068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D731ECDC-B931-46C9-8E94-0AD1012EB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006" y="2998953"/>
                <a:ext cx="857345" cy="1020034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319CDBCD-13EE-4DAA-9279-64793B591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43770" y="893858"/>
                <a:ext cx="646955" cy="817936"/>
              </a:xfrm>
              <a:prstGeom prst="rect">
                <a:avLst/>
              </a:prstGeom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8F88636-C151-44B1-BDE6-BC4E6097B5B2}"/>
                  </a:ext>
                </a:extLst>
              </p:cNvPr>
              <p:cNvGrpSpPr/>
              <p:nvPr/>
            </p:nvGrpSpPr>
            <p:grpSpPr>
              <a:xfrm>
                <a:off x="503380" y="2093760"/>
                <a:ext cx="5551056" cy="646333"/>
                <a:chOff x="2411722" y="5051319"/>
                <a:chExt cx="5942416" cy="646333"/>
              </a:xfrm>
            </p:grpSpPr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0B1E1144-7196-4C5D-AE82-93E7D8FFCDDD}"/>
                    </a:ext>
                  </a:extLst>
                </p:cNvPr>
                <p:cNvSpPr txBox="1"/>
                <p:nvPr/>
              </p:nvSpPr>
              <p:spPr>
                <a:xfrm>
                  <a:off x="2411723" y="5051321"/>
                  <a:ext cx="59424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3600" dirty="0">
                      <a:ln w="127000">
                        <a:solidFill>
                          <a:schemeClr val="tx1"/>
                        </a:solidFill>
                      </a:ln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高雄水資源整合平台</a:t>
                  </a:r>
                </a:p>
              </p:txBody>
            </p:sp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8344235E-6B05-4E01-AF4F-2D538E5B7A61}"/>
                    </a:ext>
                  </a:extLst>
                </p:cNvPr>
                <p:cNvSpPr txBox="1"/>
                <p:nvPr/>
              </p:nvSpPr>
              <p:spPr>
                <a:xfrm>
                  <a:off x="2411722" y="5051320"/>
                  <a:ext cx="59424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3600" dirty="0">
                      <a:ln w="63500"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高雄水資源整合平台</a:t>
                  </a:r>
                </a:p>
              </p:txBody>
            </p:sp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3BD9B149-0CD8-46D8-9ABD-6CBA101F4C12}"/>
                    </a:ext>
                  </a:extLst>
                </p:cNvPr>
                <p:cNvSpPr txBox="1"/>
                <p:nvPr/>
              </p:nvSpPr>
              <p:spPr>
                <a:xfrm>
                  <a:off x="2411722" y="5051319"/>
                  <a:ext cx="59424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3600" dirty="0">
                      <a:solidFill>
                        <a:srgbClr val="00B0F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高雄水資源整合平台</a:t>
                  </a:r>
                </a:p>
              </p:txBody>
            </p:sp>
          </p:grpSp>
        </p:grp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677B25D-89AD-4557-8A03-130FB5D4411A}"/>
              </a:ext>
            </a:extLst>
          </p:cNvPr>
          <p:cNvGrpSpPr/>
          <p:nvPr/>
        </p:nvGrpSpPr>
        <p:grpSpPr>
          <a:xfrm>
            <a:off x="2680855" y="1540490"/>
            <a:ext cx="6917132" cy="3933366"/>
            <a:chOff x="60285" y="470940"/>
            <a:chExt cx="6917132" cy="3933366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B96893EF-3B6C-4766-B8C5-CADA968DC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337" y="3224165"/>
              <a:ext cx="1012287" cy="1180141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48578AE-7897-450B-90F6-1482331D3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236" y="3707217"/>
              <a:ext cx="599495" cy="638068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2A371A49-CCA7-413A-8BFD-5969B4EA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5" y="3325251"/>
              <a:ext cx="857345" cy="1020034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9E102CC3-E238-4885-97ED-E10729D0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0462" y="470940"/>
              <a:ext cx="646955" cy="817936"/>
            </a:xfrm>
            <a:prstGeom prst="rect">
              <a:avLst/>
            </a:prstGeom>
          </p:spPr>
        </p:pic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82DC092-1D24-4CF0-AB78-3431CB435501}"/>
                </a:ext>
              </a:extLst>
            </p:cNvPr>
            <p:cNvGrpSpPr/>
            <p:nvPr/>
          </p:nvGrpSpPr>
          <p:grpSpPr>
            <a:xfrm>
              <a:off x="699902" y="1974728"/>
              <a:ext cx="5551056" cy="769442"/>
              <a:chOff x="2622099" y="4932287"/>
              <a:chExt cx="5942416" cy="769442"/>
            </a:xfrm>
          </p:grpSpPr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BE0C4137-4E60-432D-954E-8BF180EC51F4}"/>
                  </a:ext>
                </a:extLst>
              </p:cNvPr>
              <p:cNvSpPr txBox="1"/>
              <p:nvPr/>
            </p:nvSpPr>
            <p:spPr>
              <a:xfrm>
                <a:off x="2622100" y="4932288"/>
                <a:ext cx="594241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4400" dirty="0">
                    <a:ln w="127000">
                      <a:solidFill>
                        <a:schemeClr val="tx1"/>
                      </a:solidFill>
                    </a:ln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高雄水資源整合平台</a:t>
                </a: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20E56F6-3D0F-464C-8331-778EAE518944}"/>
                  </a:ext>
                </a:extLst>
              </p:cNvPr>
              <p:cNvSpPr txBox="1"/>
              <p:nvPr/>
            </p:nvSpPr>
            <p:spPr>
              <a:xfrm>
                <a:off x="2622100" y="4932287"/>
                <a:ext cx="594241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4400" dirty="0">
                    <a:ln w="6350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高雄水資源整合平台</a:t>
                </a:r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1E00B59-73FD-46B6-A4BC-32C166114174}"/>
                  </a:ext>
                </a:extLst>
              </p:cNvPr>
              <p:cNvSpPr txBox="1"/>
              <p:nvPr/>
            </p:nvSpPr>
            <p:spPr>
              <a:xfrm>
                <a:off x="2622099" y="4932287"/>
                <a:ext cx="594241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4400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高雄水資源整合平台</a:t>
                </a:r>
              </a:p>
            </p:txBody>
          </p:sp>
        </p:grp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E7A4216E-20A9-4E04-8F73-95179900A6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39708" r="118" b="20079"/>
          <a:stretch/>
        </p:blipFill>
        <p:spPr>
          <a:xfrm>
            <a:off x="2443447" y="1384144"/>
            <a:ext cx="7303929" cy="4283657"/>
          </a:xfrm>
          <a:prstGeom prst="rect">
            <a:avLst/>
          </a:prstGeom>
        </p:spPr>
      </p:pic>
      <p:pic>
        <p:nvPicPr>
          <p:cNvPr id="29" name="图形 3">
            <a:extLst>
              <a:ext uri="{FF2B5EF4-FFF2-40B4-BE49-F238E27FC236}">
                <a16:creationId xmlns:a16="http://schemas.microsoft.com/office/drawing/2014/main" id="{8412419F-8153-414B-BE2C-CA7B16E96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8" r="11419" b="3936"/>
          <a:stretch/>
        </p:blipFill>
        <p:spPr>
          <a:xfrm>
            <a:off x="2443446" y="1424200"/>
            <a:ext cx="7303929" cy="4283656"/>
          </a:xfrm>
          <a:prstGeom prst="rect">
            <a:avLst/>
          </a:prstGeom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5CA6C89-B6DF-4443-A455-3E8139FACC56}"/>
              </a:ext>
            </a:extLst>
          </p:cNvPr>
          <p:cNvSpPr/>
          <p:nvPr/>
        </p:nvSpPr>
        <p:spPr>
          <a:xfrm>
            <a:off x="2382301" y="1384144"/>
            <a:ext cx="7427398" cy="4342678"/>
          </a:xfrm>
          <a:prstGeom prst="roundRect">
            <a:avLst>
              <a:gd name="adj" fmla="val 1566"/>
            </a:avLst>
          </a:prstGeom>
          <a:noFill/>
          <a:ln w="127000">
            <a:solidFill>
              <a:srgbClr val="696C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07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F09102C-04A2-49F7-9A13-1B1939638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3" b="46303"/>
          <a:stretch/>
        </p:blipFill>
        <p:spPr>
          <a:xfrm>
            <a:off x="2382301" y="1257660"/>
            <a:ext cx="7427398" cy="4302666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5292191C-0319-4325-A720-6485A7CE28E3}"/>
              </a:ext>
            </a:extLst>
          </p:cNvPr>
          <p:cNvSpPr/>
          <p:nvPr/>
        </p:nvSpPr>
        <p:spPr>
          <a:xfrm>
            <a:off x="2382301" y="1257660"/>
            <a:ext cx="7427398" cy="4342678"/>
          </a:xfrm>
          <a:prstGeom prst="roundRect">
            <a:avLst>
              <a:gd name="adj" fmla="val 1566"/>
            </a:avLst>
          </a:prstGeom>
          <a:noFill/>
          <a:ln w="127000">
            <a:solidFill>
              <a:srgbClr val="736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601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EBC085B8-5D33-4D95-8428-169E98D1AF84}"/>
              </a:ext>
            </a:extLst>
          </p:cNvPr>
          <p:cNvGrpSpPr/>
          <p:nvPr/>
        </p:nvGrpSpPr>
        <p:grpSpPr>
          <a:xfrm>
            <a:off x="2382301" y="1323901"/>
            <a:ext cx="7427397" cy="4276437"/>
            <a:chOff x="2382300" y="1257660"/>
            <a:chExt cx="7427397" cy="427643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AAF6C01-E881-4D1A-B188-067BC9CE6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96" b="34825"/>
            <a:stretch/>
          </p:blipFill>
          <p:spPr>
            <a:xfrm>
              <a:off x="2382300" y="2135115"/>
              <a:ext cx="7427397" cy="3398982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83181F4-0B38-47FC-B9AB-3849D8714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23" b="81967"/>
            <a:stretch/>
          </p:blipFill>
          <p:spPr>
            <a:xfrm>
              <a:off x="2382300" y="1257660"/>
              <a:ext cx="7427397" cy="877455"/>
            </a:xfrm>
            <a:prstGeom prst="rect">
              <a:avLst/>
            </a:prstGeom>
          </p:spPr>
        </p:pic>
      </p:grp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B3222E8-6F43-462A-8A97-55B3C5273C69}"/>
              </a:ext>
            </a:extLst>
          </p:cNvPr>
          <p:cNvSpPr/>
          <p:nvPr/>
        </p:nvSpPr>
        <p:spPr>
          <a:xfrm>
            <a:off x="2382301" y="1257660"/>
            <a:ext cx="7427398" cy="4342678"/>
          </a:xfrm>
          <a:prstGeom prst="roundRect">
            <a:avLst>
              <a:gd name="adj" fmla="val 1566"/>
            </a:avLst>
          </a:prstGeom>
          <a:noFill/>
          <a:ln w="127000">
            <a:solidFill>
              <a:srgbClr val="9A7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08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E3D875A-317D-4039-B474-B29A4E861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1" t="1155" r="7374" b="2134"/>
          <a:stretch/>
        </p:blipFill>
        <p:spPr>
          <a:xfrm rot="5400000">
            <a:off x="3924660" y="-284699"/>
            <a:ext cx="4342678" cy="74273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124128CE-67C3-41A3-833E-C76508EFF631}"/>
              </a:ext>
            </a:extLst>
          </p:cNvPr>
          <p:cNvSpPr/>
          <p:nvPr/>
        </p:nvSpPr>
        <p:spPr>
          <a:xfrm>
            <a:off x="2382301" y="1257661"/>
            <a:ext cx="7427398" cy="4342678"/>
          </a:xfrm>
          <a:prstGeom prst="roundRect">
            <a:avLst>
              <a:gd name="adj" fmla="val 1566"/>
            </a:avLst>
          </a:prstGeom>
          <a:noFill/>
          <a:ln w="127000">
            <a:solidFill>
              <a:srgbClr val="3B57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1630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77CE381-0FCE-4C3E-9273-ECDA17583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2" b="11736"/>
          <a:stretch/>
        </p:blipFill>
        <p:spPr>
          <a:xfrm>
            <a:off x="2382301" y="1257659"/>
            <a:ext cx="7427397" cy="4342679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684BFF9A-B6F1-4F6C-8A4E-2A7C5D671010}"/>
              </a:ext>
            </a:extLst>
          </p:cNvPr>
          <p:cNvSpPr/>
          <p:nvPr/>
        </p:nvSpPr>
        <p:spPr>
          <a:xfrm>
            <a:off x="2382301" y="1257660"/>
            <a:ext cx="7427398" cy="4342678"/>
          </a:xfrm>
          <a:prstGeom prst="roundRect">
            <a:avLst>
              <a:gd name="adj" fmla="val 1566"/>
            </a:avLst>
          </a:prstGeom>
          <a:noFill/>
          <a:ln w="127000">
            <a:solidFill>
              <a:srgbClr val="BCB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8505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36232A1-AE97-4CB1-8E5D-59D879128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r="1897"/>
          <a:stretch/>
        </p:blipFill>
        <p:spPr>
          <a:xfrm>
            <a:off x="2382301" y="1257661"/>
            <a:ext cx="7427398" cy="4342677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29D1BC3E-EF7C-451F-9B3F-D56E43797CE0}"/>
              </a:ext>
            </a:extLst>
          </p:cNvPr>
          <p:cNvSpPr/>
          <p:nvPr/>
        </p:nvSpPr>
        <p:spPr>
          <a:xfrm>
            <a:off x="2382301" y="1257660"/>
            <a:ext cx="7427398" cy="4342678"/>
          </a:xfrm>
          <a:prstGeom prst="roundRect">
            <a:avLst>
              <a:gd name="adj" fmla="val 1566"/>
            </a:avLst>
          </a:prstGeom>
          <a:noFill/>
          <a:ln w="127000">
            <a:solidFill>
              <a:srgbClr val="BCB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41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69BFBFD-BE6D-4BE0-A309-F360DC3BF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t="18338" r="-373" b="40025"/>
          <a:stretch/>
        </p:blipFill>
        <p:spPr>
          <a:xfrm>
            <a:off x="2410010" y="1257661"/>
            <a:ext cx="7427398" cy="4342678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F0CEAA8A-9290-4F3F-8F83-CCDC696DBF51}"/>
              </a:ext>
            </a:extLst>
          </p:cNvPr>
          <p:cNvSpPr/>
          <p:nvPr/>
        </p:nvSpPr>
        <p:spPr>
          <a:xfrm>
            <a:off x="2382301" y="1257661"/>
            <a:ext cx="7427398" cy="4342678"/>
          </a:xfrm>
          <a:prstGeom prst="roundRect">
            <a:avLst>
              <a:gd name="adj" fmla="val 1566"/>
            </a:avLst>
          </a:prstGeom>
          <a:noFill/>
          <a:ln w="127000">
            <a:solidFill>
              <a:srgbClr val="3B57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5776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162BF05-780B-4969-B213-F085702D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B4931CD-1276-46B8-842C-16CCBD332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71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CB7ABF6-A536-46B3-B940-5BED1311001A}"/>
              </a:ext>
            </a:extLst>
          </p:cNvPr>
          <p:cNvSpPr/>
          <p:nvPr/>
        </p:nvSpPr>
        <p:spPr>
          <a:xfrm>
            <a:off x="0" y="0"/>
            <a:ext cx="4233672" cy="6858000"/>
          </a:xfrm>
          <a:prstGeom prst="rect">
            <a:avLst/>
          </a:prstGeom>
          <a:gradFill flip="none" rotWithShape="1">
            <a:gsLst>
              <a:gs pos="15000">
                <a:srgbClr val="5C7687"/>
              </a:gs>
              <a:gs pos="25000">
                <a:srgbClr val="9FACBC"/>
              </a:gs>
              <a:gs pos="85000">
                <a:srgbClr val="2E211B"/>
              </a:gs>
              <a:gs pos="65000">
                <a:srgbClr val="AC9B89"/>
              </a:gs>
              <a:gs pos="50000">
                <a:srgbClr val="D2CFC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44F9B5-2B59-4548-AD3E-581BED24B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92" y="0"/>
            <a:ext cx="6858000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853018A-2A07-4189-8E73-EDA449ED9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77639" y="0"/>
            <a:ext cx="3857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77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FD148AD-91E1-41C7-AB0D-54FB5D09A2D4}"/>
              </a:ext>
            </a:extLst>
          </p:cNvPr>
          <p:cNvGrpSpPr/>
          <p:nvPr/>
        </p:nvGrpSpPr>
        <p:grpSpPr>
          <a:xfrm>
            <a:off x="-4204869" y="5214497"/>
            <a:ext cx="3550295" cy="1775148"/>
            <a:chOff x="1087568" y="854999"/>
            <a:chExt cx="3550295" cy="1775148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28F73E53-E638-433B-AC5A-285022889E80}"/>
                </a:ext>
              </a:extLst>
            </p:cNvPr>
            <p:cNvSpPr/>
            <p:nvPr/>
          </p:nvSpPr>
          <p:spPr>
            <a:xfrm>
              <a:off x="3298930" y="1700737"/>
              <a:ext cx="429654" cy="429654"/>
            </a:xfrm>
            <a:prstGeom prst="ellipse">
              <a:avLst/>
            </a:prstGeom>
            <a:solidFill>
              <a:srgbClr val="FF7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A210841-2AA0-4DFC-A2C4-384870753B24}"/>
                </a:ext>
              </a:extLst>
            </p:cNvPr>
            <p:cNvSpPr/>
            <p:nvPr/>
          </p:nvSpPr>
          <p:spPr>
            <a:xfrm>
              <a:off x="2788304" y="1348548"/>
              <a:ext cx="358395" cy="358395"/>
            </a:xfrm>
            <a:prstGeom prst="rect">
              <a:avLst/>
            </a:prstGeom>
            <a:solidFill>
              <a:srgbClr val="04D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C1B8BCE2-9A96-45A9-95F2-815CCE1C39C8}"/>
                </a:ext>
              </a:extLst>
            </p:cNvPr>
            <p:cNvSpPr/>
            <p:nvPr/>
          </p:nvSpPr>
          <p:spPr>
            <a:xfrm>
              <a:off x="3993382" y="1312919"/>
              <a:ext cx="429654" cy="429654"/>
            </a:xfrm>
            <a:prstGeom prst="ellipse">
              <a:avLst/>
            </a:prstGeom>
            <a:solidFill>
              <a:srgbClr val="A25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28" name="Picture 4" descr="Figma logo transparent PNG - StickPNG">
              <a:extLst>
                <a:ext uri="{FF2B5EF4-FFF2-40B4-BE49-F238E27FC236}">
                  <a16:creationId xmlns:a16="http://schemas.microsoft.com/office/drawing/2014/main" id="{C0D88AC6-5E5E-4FD5-9D99-323FEC88A3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568" y="854999"/>
              <a:ext cx="3550295" cy="1775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61500460-7502-438F-9A02-F09D6414EBC5}"/>
                </a:ext>
              </a:extLst>
            </p:cNvPr>
            <p:cNvSpPr/>
            <p:nvPr/>
          </p:nvSpPr>
          <p:spPr>
            <a:xfrm>
              <a:off x="3549386" y="2271751"/>
              <a:ext cx="358396" cy="358396"/>
            </a:xfrm>
            <a:prstGeom prst="ellipse">
              <a:avLst/>
            </a:prstGeom>
            <a:solidFill>
              <a:srgbClr val="1CB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06D7918-54A9-4BED-82B0-A06C892FB7B7}"/>
                </a:ext>
              </a:extLst>
            </p:cNvPr>
            <p:cNvSpPr/>
            <p:nvPr/>
          </p:nvSpPr>
          <p:spPr>
            <a:xfrm>
              <a:off x="4064641" y="2347547"/>
              <a:ext cx="358395" cy="249877"/>
            </a:xfrm>
            <a:prstGeom prst="rect">
              <a:avLst/>
            </a:prstGeom>
            <a:solidFill>
              <a:srgbClr val="F34E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F1486261-67A1-43B1-B991-917A25C4C035}"/>
              </a:ext>
            </a:extLst>
          </p:cNvPr>
          <p:cNvGrpSpPr/>
          <p:nvPr/>
        </p:nvGrpSpPr>
        <p:grpSpPr>
          <a:xfrm>
            <a:off x="2382301" y="1257661"/>
            <a:ext cx="7427398" cy="4342678"/>
            <a:chOff x="2382301" y="1257661"/>
            <a:chExt cx="7427398" cy="434267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13C92B8-9387-49AC-AC12-5F8E20076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022" y="1257661"/>
              <a:ext cx="5942415" cy="3485146"/>
            </a:xfrm>
            <a:prstGeom prst="rect">
              <a:avLst/>
            </a:prstGeom>
          </p:spPr>
        </p:pic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AAFD938-C588-425A-8E4C-EAAE1C2F1F85}"/>
                </a:ext>
              </a:extLst>
            </p:cNvPr>
            <p:cNvSpPr/>
            <p:nvPr/>
          </p:nvSpPr>
          <p:spPr>
            <a:xfrm>
              <a:off x="2382301" y="1257661"/>
              <a:ext cx="7427398" cy="4342678"/>
            </a:xfrm>
            <a:prstGeom prst="roundRect">
              <a:avLst>
                <a:gd name="adj" fmla="val 1566"/>
              </a:avLst>
            </a:prstGeom>
            <a:solidFill>
              <a:schemeClr val="bg1"/>
            </a:solidFill>
            <a:ln w="127000">
              <a:solidFill>
                <a:srgbClr val="BCB0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6BB1B21F-12ED-41F2-A3D1-5B7E37235EA9}"/>
                </a:ext>
              </a:extLst>
            </p:cNvPr>
            <p:cNvGrpSpPr/>
            <p:nvPr/>
          </p:nvGrpSpPr>
          <p:grpSpPr>
            <a:xfrm>
              <a:off x="4000294" y="2381147"/>
              <a:ext cx="4191411" cy="2095706"/>
              <a:chOff x="1087568" y="854999"/>
              <a:chExt cx="3550295" cy="1775148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EE5DCE83-5A3F-45E7-BF5B-66F7AD66C1C3}"/>
                  </a:ext>
                </a:extLst>
              </p:cNvPr>
              <p:cNvSpPr/>
              <p:nvPr/>
            </p:nvSpPr>
            <p:spPr>
              <a:xfrm>
                <a:off x="3298930" y="1700737"/>
                <a:ext cx="429654" cy="429654"/>
              </a:xfrm>
              <a:prstGeom prst="ellipse">
                <a:avLst/>
              </a:prstGeom>
              <a:solidFill>
                <a:srgbClr val="FF72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FA1F7F2-DEF0-4336-AB21-50F15328F804}"/>
                  </a:ext>
                </a:extLst>
              </p:cNvPr>
              <p:cNvSpPr/>
              <p:nvPr/>
            </p:nvSpPr>
            <p:spPr>
              <a:xfrm>
                <a:off x="2788304" y="1348548"/>
                <a:ext cx="358395" cy="358395"/>
              </a:xfrm>
              <a:prstGeom prst="rect">
                <a:avLst/>
              </a:prstGeom>
              <a:solidFill>
                <a:srgbClr val="04D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6205D1C-C081-4B42-BBEB-2418CF8D0E98}"/>
                  </a:ext>
                </a:extLst>
              </p:cNvPr>
              <p:cNvSpPr/>
              <p:nvPr/>
            </p:nvSpPr>
            <p:spPr>
              <a:xfrm>
                <a:off x="3993382" y="1312919"/>
                <a:ext cx="429654" cy="429654"/>
              </a:xfrm>
              <a:prstGeom prst="ellipse">
                <a:avLst/>
              </a:prstGeom>
              <a:solidFill>
                <a:srgbClr val="A25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8" name="Picture 4" descr="Figma logo transparent PNG - StickPNG">
                <a:extLst>
                  <a:ext uri="{FF2B5EF4-FFF2-40B4-BE49-F238E27FC236}">
                    <a16:creationId xmlns:a16="http://schemas.microsoft.com/office/drawing/2014/main" id="{D363FFB5-7580-4579-81C3-9957C2FBFD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7568" y="854999"/>
                <a:ext cx="3550295" cy="1775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E24AE946-0F06-4A62-ACD4-9EB1F1C5384A}"/>
                  </a:ext>
                </a:extLst>
              </p:cNvPr>
              <p:cNvSpPr/>
              <p:nvPr/>
            </p:nvSpPr>
            <p:spPr>
              <a:xfrm>
                <a:off x="3437204" y="909601"/>
                <a:ext cx="291379" cy="291379"/>
              </a:xfrm>
              <a:prstGeom prst="ellipse">
                <a:avLst/>
              </a:prstGeom>
              <a:solidFill>
                <a:srgbClr val="1C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981E4A6-4F1B-4643-B67A-50171A79D8B3}"/>
                  </a:ext>
                </a:extLst>
              </p:cNvPr>
              <p:cNvSpPr/>
              <p:nvPr/>
            </p:nvSpPr>
            <p:spPr>
              <a:xfrm>
                <a:off x="3728584" y="2297193"/>
                <a:ext cx="358396" cy="166150"/>
              </a:xfrm>
              <a:prstGeom prst="rect">
                <a:avLst/>
              </a:prstGeom>
              <a:solidFill>
                <a:srgbClr val="F34E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077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38EE117-09D0-4D4A-A387-492A3A82E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723" y="733569"/>
            <a:ext cx="7048500" cy="4133850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76F19010-ADB7-4659-B9FF-0D04E7C318E0}"/>
              </a:ext>
            </a:extLst>
          </p:cNvPr>
          <p:cNvSpPr/>
          <p:nvPr/>
        </p:nvSpPr>
        <p:spPr>
          <a:xfrm>
            <a:off x="2382982" y="1361966"/>
            <a:ext cx="7427398" cy="4342678"/>
          </a:xfrm>
          <a:prstGeom prst="roundRect">
            <a:avLst>
              <a:gd name="adj" fmla="val 1566"/>
            </a:avLst>
          </a:prstGeom>
          <a:solidFill>
            <a:schemeClr val="bg1"/>
          </a:solidFill>
          <a:ln w="127000">
            <a:solidFill>
              <a:srgbClr val="9A7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File:Google Sites (2014-2020).svg - 維基百科，自由的百科全書">
            <a:extLst>
              <a:ext uri="{FF2B5EF4-FFF2-40B4-BE49-F238E27FC236}">
                <a16:creationId xmlns:a16="http://schemas.microsoft.com/office/drawing/2014/main" id="{DA87752C-CF16-4660-9566-C76F6CC81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3" y="2582481"/>
            <a:ext cx="1742112" cy="174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Google-sites-logo.png - Wikimedia Commons">
            <a:extLst>
              <a:ext uri="{FF2B5EF4-FFF2-40B4-BE49-F238E27FC236}">
                <a16:creationId xmlns:a16="http://schemas.microsoft.com/office/drawing/2014/main" id="{7EFE9350-AB8B-4D52-8C30-B636FD43A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345" y="2833877"/>
            <a:ext cx="4674280" cy="149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462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B44A630C-04BC-4269-AABA-8DB877B06A7B}"/>
              </a:ext>
            </a:extLst>
          </p:cNvPr>
          <p:cNvSpPr/>
          <p:nvPr/>
        </p:nvSpPr>
        <p:spPr>
          <a:xfrm>
            <a:off x="2382982" y="1257660"/>
            <a:ext cx="7427398" cy="4342678"/>
          </a:xfrm>
          <a:prstGeom prst="roundRect">
            <a:avLst>
              <a:gd name="adj" fmla="val 1566"/>
            </a:avLst>
          </a:prstGeom>
          <a:solidFill>
            <a:schemeClr val="bg1"/>
          </a:solidFill>
          <a:ln w="127000">
            <a:solidFill>
              <a:srgbClr val="736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Wix.com - Wikipedia">
            <a:extLst>
              <a:ext uri="{FF2B5EF4-FFF2-40B4-BE49-F238E27FC236}">
                <a16:creationId xmlns:a16="http://schemas.microsoft.com/office/drawing/2014/main" id="{D640FDD6-D724-4938-AEBE-00D303414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968" y="2760398"/>
            <a:ext cx="3436063" cy="133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749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E885AA36-D9FF-4012-B2D3-A9939E195DF3}"/>
              </a:ext>
            </a:extLst>
          </p:cNvPr>
          <p:cNvGrpSpPr/>
          <p:nvPr/>
        </p:nvGrpSpPr>
        <p:grpSpPr>
          <a:xfrm>
            <a:off x="0" y="0"/>
            <a:ext cx="7048501" cy="5375852"/>
            <a:chOff x="2571750" y="1362075"/>
            <a:chExt cx="7048501" cy="5375852"/>
          </a:xfrm>
        </p:grpSpPr>
        <p:pic>
          <p:nvPicPr>
            <p:cNvPr id="5122" name="Picture 2" descr="未提供相片說明。">
              <a:extLst>
                <a:ext uri="{FF2B5EF4-FFF2-40B4-BE49-F238E27FC236}">
                  <a16:creationId xmlns:a16="http://schemas.microsoft.com/office/drawing/2014/main" id="{61D6D6F6-641A-471F-9B5C-737A545BAE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58593"/>
            <a:stretch/>
          </p:blipFill>
          <p:spPr bwMode="auto">
            <a:xfrm>
              <a:off x="2571751" y="1362075"/>
              <a:ext cx="7048500" cy="4133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未提供相片說明。">
              <a:extLst>
                <a:ext uri="{FF2B5EF4-FFF2-40B4-BE49-F238E27FC236}">
                  <a16:creationId xmlns:a16="http://schemas.microsoft.com/office/drawing/2014/main" id="{B384EA05-FBEA-416E-B809-9731632DE6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26" b="62621"/>
            <a:stretch/>
          </p:blipFill>
          <p:spPr bwMode="auto">
            <a:xfrm>
              <a:off x="2571750" y="5191125"/>
              <a:ext cx="70485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圖片 15" descr="未提供相片說明。">
              <a:extLst>
                <a:ext uri="{FF2B5EF4-FFF2-40B4-BE49-F238E27FC236}">
                  <a16:creationId xmlns:a16="http://schemas.microsoft.com/office/drawing/2014/main" id="{26CBDA52-ECB6-4323-9C2C-770E6BA003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49" t="30765" b="31673"/>
            <a:stretch/>
          </p:blipFill>
          <p:spPr bwMode="auto">
            <a:xfrm>
              <a:off x="7804727" y="3512978"/>
              <a:ext cx="1815523" cy="3224949"/>
            </a:xfrm>
            <a:custGeom>
              <a:avLst/>
              <a:gdLst>
                <a:gd name="connsiteX0" fmla="*/ 2111085 w 2111085"/>
                <a:gd name="connsiteY0" fmla="*/ 0 h 3749961"/>
                <a:gd name="connsiteX1" fmla="*/ 2111085 w 2111085"/>
                <a:gd name="connsiteY1" fmla="*/ 3749961 h 3749961"/>
                <a:gd name="connsiteX2" fmla="*/ 0 w 2111085"/>
                <a:gd name="connsiteY2" fmla="*/ 3749961 h 3749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1085" h="3749961">
                  <a:moveTo>
                    <a:pt x="2111085" y="0"/>
                  </a:moveTo>
                  <a:lnTo>
                    <a:pt x="2111085" y="3749961"/>
                  </a:lnTo>
                  <a:lnTo>
                    <a:pt x="0" y="3749961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DE803470-C5B2-4EA8-9442-C793185AD821}"/>
              </a:ext>
            </a:extLst>
          </p:cNvPr>
          <p:cNvGrpSpPr/>
          <p:nvPr/>
        </p:nvGrpSpPr>
        <p:grpSpPr>
          <a:xfrm>
            <a:off x="2382301" y="1257661"/>
            <a:ext cx="7427398" cy="4342678"/>
            <a:chOff x="2382301" y="1257661"/>
            <a:chExt cx="7427398" cy="434267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41296ED-7D97-461F-8B39-69C02B3E2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122"/>
            <a:stretch/>
          </p:blipFill>
          <p:spPr>
            <a:xfrm>
              <a:off x="2394195" y="1257661"/>
              <a:ext cx="7403609" cy="4342678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A08BAAB0-9853-4BE6-9C98-CF3B467EB271}"/>
                </a:ext>
              </a:extLst>
            </p:cNvPr>
            <p:cNvSpPr/>
            <p:nvPr/>
          </p:nvSpPr>
          <p:spPr>
            <a:xfrm>
              <a:off x="2382301" y="1257661"/>
              <a:ext cx="7427398" cy="4342678"/>
            </a:xfrm>
            <a:prstGeom prst="roundRect">
              <a:avLst>
                <a:gd name="adj" fmla="val 1566"/>
              </a:avLst>
            </a:prstGeom>
            <a:noFill/>
            <a:ln w="127000">
              <a:solidFill>
                <a:srgbClr val="9A7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4976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45B1952A-B0BA-4A85-9E50-201DA73DC313}"/>
              </a:ext>
            </a:extLst>
          </p:cNvPr>
          <p:cNvGrpSpPr/>
          <p:nvPr/>
        </p:nvGrpSpPr>
        <p:grpSpPr>
          <a:xfrm>
            <a:off x="2382301" y="1240014"/>
            <a:ext cx="7427398" cy="4360325"/>
            <a:chOff x="2382301" y="1240014"/>
            <a:chExt cx="7427398" cy="436032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D7C6A1C-A544-43FA-AF7C-527621E38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47" b="55189"/>
            <a:stretch/>
          </p:blipFill>
          <p:spPr>
            <a:xfrm>
              <a:off x="2382302" y="1240014"/>
              <a:ext cx="7427397" cy="4360325"/>
            </a:xfrm>
            <a:prstGeom prst="rect">
              <a:avLst/>
            </a:prstGeom>
          </p:spPr>
        </p:pic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4EB81900-8CDC-4057-869D-01AC41AF8CB0}"/>
                </a:ext>
              </a:extLst>
            </p:cNvPr>
            <p:cNvSpPr/>
            <p:nvPr/>
          </p:nvSpPr>
          <p:spPr>
            <a:xfrm>
              <a:off x="2382301" y="1257661"/>
              <a:ext cx="7427398" cy="4342678"/>
            </a:xfrm>
            <a:prstGeom prst="roundRect">
              <a:avLst>
                <a:gd name="adj" fmla="val 1566"/>
              </a:avLst>
            </a:prstGeom>
            <a:noFill/>
            <a:ln w="127000">
              <a:solidFill>
                <a:srgbClr val="7369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375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8A56537A-645F-4B21-A0FF-FF2F683D405D}"/>
              </a:ext>
            </a:extLst>
          </p:cNvPr>
          <p:cNvGrpSpPr/>
          <p:nvPr/>
        </p:nvGrpSpPr>
        <p:grpSpPr>
          <a:xfrm>
            <a:off x="2467229" y="1300776"/>
            <a:ext cx="7257539" cy="4256448"/>
            <a:chOff x="3738562" y="954231"/>
            <a:chExt cx="7055391" cy="4137891"/>
          </a:xfrm>
        </p:grpSpPr>
        <p:pic>
          <p:nvPicPr>
            <p:cNvPr id="6146" name="Picture 2" descr="ImgDesc">
              <a:extLst>
                <a:ext uri="{FF2B5EF4-FFF2-40B4-BE49-F238E27FC236}">
                  <a16:creationId xmlns:a16="http://schemas.microsoft.com/office/drawing/2014/main" id="{F79E4E1A-1413-4028-81E3-79FB4C3480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64" b="48963"/>
            <a:stretch/>
          </p:blipFill>
          <p:spPr bwMode="auto">
            <a:xfrm>
              <a:off x="3738562" y="954231"/>
              <a:ext cx="7055391" cy="4137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研究中心- National University of Kaohsiung | 國立高雄大學">
              <a:extLst>
                <a:ext uri="{FF2B5EF4-FFF2-40B4-BE49-F238E27FC236}">
                  <a16:creationId xmlns:a16="http://schemas.microsoft.com/office/drawing/2014/main" id="{E911F7FD-8EF1-4279-94B8-00AC5D45B7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0000" y="954231"/>
              <a:ext cx="633953" cy="633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85BFB30-AD1B-40B9-B042-0E477B8B8DC1}"/>
              </a:ext>
            </a:extLst>
          </p:cNvPr>
          <p:cNvSpPr/>
          <p:nvPr/>
        </p:nvSpPr>
        <p:spPr>
          <a:xfrm>
            <a:off x="2382300" y="1257661"/>
            <a:ext cx="7427398" cy="4342678"/>
          </a:xfrm>
          <a:prstGeom prst="roundRect">
            <a:avLst>
              <a:gd name="adj" fmla="val 1566"/>
            </a:avLst>
          </a:prstGeom>
          <a:noFill/>
          <a:ln w="127000">
            <a:solidFill>
              <a:srgbClr val="9A7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350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E59FE12D-E4A7-434C-AB0E-6EED17BD7748}"/>
              </a:ext>
            </a:extLst>
          </p:cNvPr>
          <p:cNvGrpSpPr/>
          <p:nvPr/>
        </p:nvGrpSpPr>
        <p:grpSpPr>
          <a:xfrm>
            <a:off x="2483196" y="1470354"/>
            <a:ext cx="7225608" cy="4129985"/>
            <a:chOff x="1898986" y="1052946"/>
            <a:chExt cx="8394027" cy="4797826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D2FDEFFD-BA01-442A-99CE-8C1A2B069A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22" r="4222" b="2542"/>
            <a:stretch/>
          </p:blipFill>
          <p:spPr>
            <a:xfrm>
              <a:off x="1898986" y="1052946"/>
              <a:ext cx="8394027" cy="4797826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7F9A0BA-C075-4380-9055-B56890258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0646" y="2133600"/>
              <a:ext cx="3946116" cy="3140364"/>
            </a:xfrm>
            <a:prstGeom prst="rect">
              <a:avLst/>
            </a:prstGeom>
          </p:spPr>
        </p:pic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ADADC25-ED94-41D0-BBF8-5F8713AF57CD}"/>
              </a:ext>
            </a:extLst>
          </p:cNvPr>
          <p:cNvSpPr/>
          <p:nvPr/>
        </p:nvSpPr>
        <p:spPr>
          <a:xfrm>
            <a:off x="2382302" y="1257661"/>
            <a:ext cx="7427398" cy="4342678"/>
          </a:xfrm>
          <a:prstGeom prst="roundRect">
            <a:avLst>
              <a:gd name="adj" fmla="val 1566"/>
            </a:avLst>
          </a:prstGeom>
          <a:noFill/>
          <a:ln w="127000">
            <a:solidFill>
              <a:srgbClr val="3B57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023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AC67F3C-0A0E-4FCB-8CEC-CBD5664C2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92" b="11825"/>
          <a:stretch/>
        </p:blipFill>
        <p:spPr>
          <a:xfrm>
            <a:off x="2382300" y="1257661"/>
            <a:ext cx="7427398" cy="4342678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DD33300E-5769-46A5-BA15-2BF915A0CC6E}"/>
              </a:ext>
            </a:extLst>
          </p:cNvPr>
          <p:cNvSpPr/>
          <p:nvPr/>
        </p:nvSpPr>
        <p:spPr>
          <a:xfrm>
            <a:off x="2382302" y="1257661"/>
            <a:ext cx="7427398" cy="4342678"/>
          </a:xfrm>
          <a:prstGeom prst="roundRect">
            <a:avLst>
              <a:gd name="adj" fmla="val 1566"/>
            </a:avLst>
          </a:prstGeom>
          <a:noFill/>
          <a:ln w="127000">
            <a:solidFill>
              <a:srgbClr val="514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823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30</Words>
  <Application>Microsoft Office PowerPoint</Application>
  <PresentationFormat>寬螢幕</PresentationFormat>
  <Paragraphs>6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湘縈 林</cp:lastModifiedBy>
  <cp:revision>43</cp:revision>
  <dcterms:created xsi:type="dcterms:W3CDTF">2023-12-27T02:19:43Z</dcterms:created>
  <dcterms:modified xsi:type="dcterms:W3CDTF">2024-03-23T16:14:26Z</dcterms:modified>
</cp:coreProperties>
</file>